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2.png" ContentType="image/png"/>
  <Override PartName="/ppt/media/image10.png" ContentType="image/png"/>
  <Override PartName="/ppt/media/image15.png" ContentType="image/png"/>
  <Override PartName="/ppt/media/image5.jpeg" ContentType="image/jpeg"/>
  <Override PartName="/ppt/media/image14.png" ContentType="image/png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6.png" ContentType="image/png"/>
  <Override PartName="/ppt/media/image7.jpeg" ContentType="image/jpeg"/>
  <Override PartName="/ppt/media/image11.png" ContentType="image/png"/>
  <Override PartName="/ppt/media/image8.png" ContentType="image/png"/>
  <Override PartName="/ppt/media/image13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Calibri"/>
              </a:rPr>
              <a:t>Double-tap to edit the title text format</a:t>
            </a:r>
            <a:endParaRPr b="0" lang="de-DE" sz="4400" spc="-1" strike="noStrike"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Calibri"/>
              </a:rPr>
              <a:t>Double-tap to edit the outline text format</a:t>
            </a:r>
            <a:endParaRPr b="0" lang="de-DE" sz="32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Calibri"/>
              </a:rPr>
              <a:t>Second Outline Level</a:t>
            </a:r>
            <a:endParaRPr b="0" lang="de-DE" sz="2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Calibri"/>
              </a:rPr>
              <a:t>Third Outline Level</a:t>
            </a:r>
            <a:endParaRPr b="0" lang="de-DE" sz="24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Calibri"/>
              </a:rPr>
              <a:t>Fourth Outline Level</a:t>
            </a:r>
            <a:endParaRPr b="0" lang="de-DE" sz="20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Calibri"/>
              </a:rPr>
              <a:t>Fifth Outline Level</a:t>
            </a:r>
            <a:endParaRPr b="0" lang="de-DE" sz="2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Calibri"/>
              </a:rPr>
              <a:t>Sixth Outline Level</a:t>
            </a:r>
            <a:endParaRPr b="0" lang="de-DE" sz="2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Calibri"/>
              </a:rPr>
              <a:t>Seventh Outline Level</a:t>
            </a:r>
            <a:endParaRPr b="0" lang="de-DE" sz="20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8325000" y="5768280"/>
            <a:ext cx="680760" cy="30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602" y="7207"/>
                </a:moveTo>
                <a:lnTo>
                  <a:pt x="6602" y="0"/>
                </a:lnTo>
                <a:lnTo>
                  <a:pt x="0" y="10800"/>
                </a:lnTo>
                <a:lnTo>
                  <a:pt x="6602" y="21600"/>
                </a:lnTo>
                <a:lnTo>
                  <a:pt x="6602" y="14393"/>
                </a:lnTo>
                <a:lnTo>
                  <a:pt x="21600" y="14393"/>
                </a:lnTo>
                <a:lnTo>
                  <a:pt x="21600" y="7207"/>
                </a:lnTo>
                <a:close/>
              </a:path>
            </a:pathLst>
          </a:cu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CustomShape 2"/>
          <p:cNvSpPr/>
          <p:nvPr/>
        </p:nvSpPr>
        <p:spPr>
          <a:xfrm>
            <a:off x="223200" y="-24120"/>
            <a:ext cx="3481560" cy="6494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20160" rIns="20160" tIns="20160" bIns="20160" anchor="ctr">
            <a:spAutoFit/>
          </a:bodyPr>
          <a:p>
            <a:pPr>
              <a:lnSpc>
                <a:spcPct val="100000"/>
              </a:lnSpc>
            </a:pPr>
            <a:r>
              <a:rPr b="1" lang="de-DE" sz="4000" spc="-1" strike="noStrike">
                <a:solidFill>
                  <a:srgbClr val="b51600"/>
                </a:solidFill>
                <a:latin typeface="Arial"/>
                <a:ea typeface="Arial"/>
              </a:rPr>
              <a:t>iPad Placemat</a:t>
            </a:r>
            <a:endParaRPr b="0" lang="de-DE" sz="4000" spc="-1" strike="noStrike">
              <a:latin typeface="Calibri"/>
            </a:endParaRPr>
          </a:p>
        </p:txBody>
      </p:sp>
      <p:grpSp>
        <p:nvGrpSpPr>
          <p:cNvPr id="40" name="Group 3"/>
          <p:cNvGrpSpPr/>
          <p:nvPr/>
        </p:nvGrpSpPr>
        <p:grpSpPr>
          <a:xfrm>
            <a:off x="5874840" y="-2884320"/>
            <a:ext cx="3520800" cy="4255560"/>
            <a:chOff x="5874840" y="-2884320"/>
            <a:chExt cx="3520800" cy="4255560"/>
          </a:xfrm>
        </p:grpSpPr>
        <p:pic>
          <p:nvPicPr>
            <p:cNvPr id="41" name="iPad-Air-2-portrait.png" descr=""/>
            <p:cNvPicPr/>
            <p:nvPr/>
          </p:nvPicPr>
          <p:blipFill>
            <a:blip r:embed="rId1"/>
            <a:stretch/>
          </p:blipFill>
          <p:spPr>
            <a:xfrm>
              <a:off x="5874840" y="-2884320"/>
              <a:ext cx="3520800" cy="4255560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42" name="35941025-8D57-457F-98EB-EED15C786FCB-L0-001.png" descr=""/>
            <p:cNvPicPr/>
            <p:nvPr/>
          </p:nvPicPr>
          <p:blipFill>
            <a:blip r:embed="rId2"/>
            <a:stretch/>
          </p:blipFill>
          <p:spPr>
            <a:xfrm>
              <a:off x="5927400" y="-2223360"/>
              <a:ext cx="3102120" cy="3530880"/>
            </a:xfrm>
            <a:prstGeom prst="rect">
              <a:avLst/>
            </a:prstGeom>
            <a:ln w="3240">
              <a:noFill/>
            </a:ln>
          </p:spPr>
        </p:pic>
      </p:grpSp>
      <p:sp>
        <p:nvSpPr>
          <p:cNvPr id="43" name="CustomShape 4"/>
          <p:cNvSpPr/>
          <p:nvPr/>
        </p:nvSpPr>
        <p:spPr>
          <a:xfrm>
            <a:off x="3724200" y="69840"/>
            <a:ext cx="2370240" cy="29160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spAutoFit/>
          </a:bodyPr>
          <a:p>
            <a:pPr>
              <a:lnSpc>
                <a:spcPct val="100000"/>
              </a:lnSpc>
            </a:pPr>
            <a:r>
              <a:rPr b="1" lang="de-DE" sz="1650" spc="-1" strike="noStrike">
                <a:solidFill>
                  <a:srgbClr val="b51a00"/>
                </a:solidFill>
                <a:latin typeface="Helvetica Neue"/>
                <a:ea typeface="DejaVu Sans"/>
              </a:rPr>
              <a:t>für die Anton App</a:t>
            </a:r>
            <a:endParaRPr b="0" lang="de-DE" sz="1650" spc="-1" strike="noStrike">
              <a:latin typeface="Calibri"/>
            </a:endParaRPr>
          </a:p>
        </p:txBody>
      </p:sp>
      <p:sp>
        <p:nvSpPr>
          <p:cNvPr id="44" name="CustomShape 5"/>
          <p:cNvSpPr/>
          <p:nvPr/>
        </p:nvSpPr>
        <p:spPr>
          <a:xfrm>
            <a:off x="8733240" y="4041000"/>
            <a:ext cx="2410920" cy="954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spAutoFit/>
          </a:bodyPr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Abmelden </a:t>
            </a:r>
            <a:endParaRPr b="0" lang="de-DE" sz="20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nicht vergessen!</a:t>
            </a:r>
            <a:endParaRPr b="0" lang="de-DE" sz="2000" spc="-1" strike="noStrike">
              <a:latin typeface="Calibri"/>
            </a:endParaRPr>
          </a:p>
        </p:txBody>
      </p:sp>
      <p:sp>
        <p:nvSpPr>
          <p:cNvPr id="45" name="CustomShape 6"/>
          <p:cNvSpPr/>
          <p:nvPr/>
        </p:nvSpPr>
        <p:spPr>
          <a:xfrm>
            <a:off x="8750160" y="5733360"/>
            <a:ext cx="372240" cy="361080"/>
          </a:xfrm>
          <a:prstGeom prst="ellipse">
            <a:avLst/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1550" spc="-1" strike="noStrike">
                <a:solidFill>
                  <a:srgbClr val="ffffff"/>
                </a:solidFill>
                <a:latin typeface="Helvetica Neue"/>
                <a:ea typeface="DejaVu Sans"/>
              </a:rPr>
              <a:t>4</a:t>
            </a:r>
            <a:endParaRPr b="0" lang="de-DE" sz="1550" spc="-1" strike="noStrike">
              <a:latin typeface="Calibri"/>
            </a:endParaRPr>
          </a:p>
        </p:txBody>
      </p:sp>
      <p:sp>
        <p:nvSpPr>
          <p:cNvPr id="46" name="CustomShape 7"/>
          <p:cNvSpPr/>
          <p:nvPr/>
        </p:nvSpPr>
        <p:spPr>
          <a:xfrm>
            <a:off x="2217960" y="4210200"/>
            <a:ext cx="1786320" cy="1440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noAutofit/>
          </a:bodyPr>
          <a:p>
            <a:pPr algn="r"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Fach auswählen</a:t>
            </a:r>
            <a:endParaRPr b="0" lang="de-DE" sz="2000" spc="-1" strike="noStrike">
              <a:latin typeface="Calibri"/>
            </a:endParaRPr>
          </a:p>
        </p:txBody>
      </p:sp>
      <p:pic>
        <p:nvPicPr>
          <p:cNvPr id="47" name="Grafik 17" descr=""/>
          <p:cNvPicPr/>
          <p:nvPr/>
        </p:nvPicPr>
        <p:blipFill>
          <a:blip r:embed="rId3"/>
          <a:stretch/>
        </p:blipFill>
        <p:spPr>
          <a:xfrm>
            <a:off x="4106880" y="1604520"/>
            <a:ext cx="3977280" cy="3977280"/>
          </a:xfrm>
          <a:prstGeom prst="rect">
            <a:avLst/>
          </a:prstGeom>
          <a:ln w="0">
            <a:noFill/>
          </a:ln>
        </p:spPr>
      </p:pic>
      <p:pic>
        <p:nvPicPr>
          <p:cNvPr id="48" name="Grafik 56" descr=""/>
          <p:cNvPicPr/>
          <p:nvPr/>
        </p:nvPicPr>
        <p:blipFill>
          <a:blip r:embed="rId4"/>
          <a:stretch/>
        </p:blipFill>
        <p:spPr>
          <a:xfrm>
            <a:off x="7347960" y="2114640"/>
            <a:ext cx="240840" cy="271800"/>
          </a:xfrm>
          <a:prstGeom prst="rect">
            <a:avLst/>
          </a:prstGeom>
          <a:ln w="0">
            <a:noFill/>
          </a:ln>
        </p:spPr>
      </p:pic>
      <p:sp>
        <p:nvSpPr>
          <p:cNvPr id="49" name="CustomShape 8"/>
          <p:cNvSpPr/>
          <p:nvPr/>
        </p:nvSpPr>
        <p:spPr>
          <a:xfrm>
            <a:off x="8750160" y="1483560"/>
            <a:ext cx="2715480" cy="6494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spAutoFit/>
          </a:bodyPr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Übung auswählen</a:t>
            </a:r>
            <a:endParaRPr b="0" lang="de-DE" sz="20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endParaRPr b="0" lang="de-DE" sz="2000" spc="-1" strike="noStrike">
              <a:latin typeface="Calibri"/>
            </a:endParaRPr>
          </a:p>
        </p:txBody>
      </p:sp>
      <p:pic>
        <p:nvPicPr>
          <p:cNvPr id="50" name="6FE97435-3E06-4F1A-B774-9C13A1E305E9-L0-001.jpeg" descr=""/>
          <p:cNvPicPr/>
          <p:nvPr/>
        </p:nvPicPr>
        <p:blipFill>
          <a:blip r:embed="rId5"/>
          <a:srcRect l="39430" t="62371" r="52755" b="32001"/>
          <a:stretch/>
        </p:blipFill>
        <p:spPr>
          <a:xfrm flipH="1">
            <a:off x="9219240" y="3173760"/>
            <a:ext cx="44640" cy="3044520"/>
          </a:xfrm>
          <a:prstGeom prst="rect">
            <a:avLst/>
          </a:prstGeom>
          <a:ln w="3240">
            <a:noFill/>
          </a:ln>
        </p:spPr>
      </p:pic>
      <p:pic>
        <p:nvPicPr>
          <p:cNvPr id="51" name="Grafik 20" descr=""/>
          <p:cNvPicPr/>
          <p:nvPr/>
        </p:nvPicPr>
        <p:blipFill>
          <a:blip r:embed="rId6"/>
          <a:stretch/>
        </p:blipFill>
        <p:spPr>
          <a:xfrm>
            <a:off x="9302760" y="2089080"/>
            <a:ext cx="391320" cy="451080"/>
          </a:xfrm>
          <a:prstGeom prst="rect">
            <a:avLst/>
          </a:prstGeom>
          <a:ln w="0">
            <a:noFill/>
          </a:ln>
        </p:spPr>
      </p:pic>
      <p:sp>
        <p:nvSpPr>
          <p:cNvPr id="52" name="CustomShape 9"/>
          <p:cNvSpPr/>
          <p:nvPr/>
        </p:nvSpPr>
        <p:spPr>
          <a:xfrm rot="5400000">
            <a:off x="9322200" y="2765520"/>
            <a:ext cx="398160" cy="217440"/>
          </a:xfrm>
          <a:prstGeom prst="rightArrow">
            <a:avLst>
              <a:gd name="adj1" fmla="val 32000"/>
              <a:gd name="adj2" fmla="val 115039"/>
            </a:avLst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0"/>
          <p:cNvSpPr/>
          <p:nvPr/>
        </p:nvSpPr>
        <p:spPr>
          <a:xfrm>
            <a:off x="9939240" y="3136320"/>
            <a:ext cx="1691640" cy="14713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noAutofit/>
          </a:bodyPr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Übung </a:t>
            </a:r>
            <a:endParaRPr b="0" lang="de-DE" sz="20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fertig</a:t>
            </a:r>
            <a:endParaRPr b="0" lang="de-DE" sz="20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endParaRPr b="0" lang="de-DE" sz="2000" spc="-1" strike="noStrike">
              <a:latin typeface="Calibri"/>
            </a:endParaRPr>
          </a:p>
        </p:txBody>
      </p:sp>
      <p:grpSp>
        <p:nvGrpSpPr>
          <p:cNvPr id="54" name="Group 11"/>
          <p:cNvGrpSpPr/>
          <p:nvPr/>
        </p:nvGrpSpPr>
        <p:grpSpPr>
          <a:xfrm>
            <a:off x="10500480" y="4779000"/>
            <a:ext cx="1209960" cy="1782000"/>
            <a:chOff x="10500480" y="4779000"/>
            <a:chExt cx="1209960" cy="1782000"/>
          </a:xfrm>
        </p:grpSpPr>
        <p:pic>
          <p:nvPicPr>
            <p:cNvPr id="55" name="DDCE074A-6113-4E2A-9E8E-A98928E6541E-L0-001.jpeg" descr=""/>
            <p:cNvPicPr/>
            <p:nvPr/>
          </p:nvPicPr>
          <p:blipFill>
            <a:blip r:embed="rId7"/>
            <a:stretch/>
          </p:blipFill>
          <p:spPr>
            <a:xfrm>
              <a:off x="10500480" y="4779000"/>
              <a:ext cx="923040" cy="1616760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56" name="Grafik 64" descr=""/>
            <p:cNvPicPr/>
            <p:nvPr/>
          </p:nvPicPr>
          <p:blipFill>
            <a:blip r:embed="rId8"/>
            <a:stretch/>
          </p:blipFill>
          <p:spPr>
            <a:xfrm>
              <a:off x="11287080" y="6127560"/>
              <a:ext cx="423360" cy="4334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7" name="CustomShape 12"/>
          <p:cNvSpPr/>
          <p:nvPr/>
        </p:nvSpPr>
        <p:spPr>
          <a:xfrm>
            <a:off x="8343000" y="2040840"/>
            <a:ext cx="680760" cy="30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602" y="7207"/>
                </a:moveTo>
                <a:lnTo>
                  <a:pt x="6602" y="0"/>
                </a:lnTo>
                <a:lnTo>
                  <a:pt x="0" y="10800"/>
                </a:lnTo>
                <a:lnTo>
                  <a:pt x="6602" y="21600"/>
                </a:lnTo>
                <a:lnTo>
                  <a:pt x="6602" y="14393"/>
                </a:lnTo>
                <a:lnTo>
                  <a:pt x="21600" y="14393"/>
                </a:lnTo>
                <a:lnTo>
                  <a:pt x="21600" y="7207"/>
                </a:lnTo>
                <a:close/>
              </a:path>
            </a:pathLst>
          </a:cu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13"/>
          <p:cNvSpPr/>
          <p:nvPr/>
        </p:nvSpPr>
        <p:spPr>
          <a:xfrm>
            <a:off x="8766720" y="2014560"/>
            <a:ext cx="372240" cy="381960"/>
          </a:xfrm>
          <a:prstGeom prst="ellipse">
            <a:avLst/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1550" spc="-1" strike="noStrike">
                <a:solidFill>
                  <a:srgbClr val="ffffff"/>
                </a:solidFill>
                <a:latin typeface="Helvetica Neue"/>
                <a:ea typeface="DejaVu Sans"/>
              </a:rPr>
              <a:t>3</a:t>
            </a:r>
            <a:endParaRPr b="0" lang="de-DE" sz="1550" spc="-1" strike="noStrike">
              <a:latin typeface="Calibri"/>
            </a:endParaRPr>
          </a:p>
        </p:txBody>
      </p:sp>
      <p:grpSp>
        <p:nvGrpSpPr>
          <p:cNvPr id="59" name="Group 14"/>
          <p:cNvGrpSpPr/>
          <p:nvPr/>
        </p:nvGrpSpPr>
        <p:grpSpPr>
          <a:xfrm>
            <a:off x="1078200" y="0"/>
            <a:ext cx="11113920" cy="13822560"/>
            <a:chOff x="1078200" y="0"/>
            <a:chExt cx="11113920" cy="13822560"/>
          </a:xfrm>
        </p:grpSpPr>
        <p:grpSp>
          <p:nvGrpSpPr>
            <p:cNvPr id="60" name="Group 15"/>
            <p:cNvGrpSpPr/>
            <p:nvPr/>
          </p:nvGrpSpPr>
          <p:grpSpPr>
            <a:xfrm>
              <a:off x="2282400" y="0"/>
              <a:ext cx="2199600" cy="1436760"/>
              <a:chOff x="2282400" y="0"/>
              <a:chExt cx="2199600" cy="1436760"/>
            </a:xfrm>
          </p:grpSpPr>
          <p:sp>
            <p:nvSpPr>
              <p:cNvPr id="61" name="CustomShape 16"/>
              <p:cNvSpPr/>
              <p:nvPr/>
            </p:nvSpPr>
            <p:spPr>
              <a:xfrm>
                <a:off x="2282400" y="0"/>
                <a:ext cx="2199600" cy="143676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>
                <a:solidFill>
                  <a:srgbClr val="000000"/>
                </a:solidFill>
                <a:rou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/>
            </p:style>
          </p:sp>
          <p:pic>
            <p:nvPicPr>
              <p:cNvPr id="62" name="043B6AE2-14C7-4B24-B524-9E6CCE75EF71-L0-001.jpeg" descr=""/>
              <p:cNvPicPr/>
              <p:nvPr/>
            </p:nvPicPr>
            <p:blipFill>
              <a:blip r:embed="rId9"/>
              <a:stretch/>
            </p:blipFill>
            <p:spPr>
              <a:xfrm>
                <a:off x="2423520" y="59400"/>
                <a:ext cx="1916640" cy="1263600"/>
              </a:xfrm>
              <a:prstGeom prst="rect">
                <a:avLst/>
              </a:prstGeom>
              <a:ln w="3240">
                <a:noFill/>
              </a:ln>
            </p:spPr>
          </p:pic>
        </p:grpSp>
        <p:sp>
          <p:nvSpPr>
            <p:cNvPr id="63" name="CustomShape 17"/>
            <p:cNvSpPr/>
            <p:nvPr/>
          </p:nvSpPr>
          <p:spPr>
            <a:xfrm rot="5400000">
              <a:off x="3138840" y="6101280"/>
              <a:ext cx="750600" cy="544320"/>
            </a:xfrm>
            <a:prstGeom prst="rightArrow">
              <a:avLst>
                <a:gd name="adj1" fmla="val 32000"/>
                <a:gd name="adj2" fmla="val 115039"/>
              </a:avLst>
            </a:prstGeom>
            <a:solidFill>
              <a:schemeClr val="accent1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64" name="Grafik 6" descr=""/>
            <p:cNvPicPr/>
            <p:nvPr/>
          </p:nvPicPr>
          <p:blipFill>
            <a:blip r:embed="rId10"/>
            <a:stretch/>
          </p:blipFill>
          <p:spPr>
            <a:xfrm>
              <a:off x="8752680" y="10448280"/>
              <a:ext cx="3439440" cy="3374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5" name="CustomShape 18"/>
            <p:cNvSpPr/>
            <p:nvPr/>
          </p:nvSpPr>
          <p:spPr>
            <a:xfrm>
              <a:off x="3207240" y="7804800"/>
              <a:ext cx="1763280" cy="342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de-DE" sz="7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xxxxxxx</a:t>
              </a:r>
              <a:endParaRPr b="0" lang="de-DE" sz="700" spc="-1" strike="noStrike">
                <a:latin typeface="Calibri"/>
              </a:endParaRPr>
            </a:p>
          </p:txBody>
        </p:sp>
        <p:grpSp>
          <p:nvGrpSpPr>
            <p:cNvPr id="66" name="Group 19"/>
            <p:cNvGrpSpPr/>
            <p:nvPr/>
          </p:nvGrpSpPr>
          <p:grpSpPr>
            <a:xfrm>
              <a:off x="2899800" y="1573560"/>
              <a:ext cx="1005840" cy="1229760"/>
              <a:chOff x="2899800" y="1573560"/>
              <a:chExt cx="1005840" cy="1229760"/>
            </a:xfrm>
          </p:grpSpPr>
          <p:sp>
            <p:nvSpPr>
              <p:cNvPr id="67" name="CustomShape 20"/>
              <p:cNvSpPr/>
              <p:nvPr/>
            </p:nvSpPr>
            <p:spPr>
              <a:xfrm rot="5400000">
                <a:off x="3079800" y="2223000"/>
                <a:ext cx="667800" cy="492480"/>
              </a:xfrm>
              <a:prstGeom prst="rightArrow">
                <a:avLst>
                  <a:gd name="adj1" fmla="val 32000"/>
                  <a:gd name="adj2" fmla="val 115039"/>
                </a:avLst>
              </a:prstGeom>
              <a:solidFill>
                <a:schemeClr val="accent1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8" name="CustomShape 21"/>
              <p:cNvSpPr/>
              <p:nvPr/>
            </p:nvSpPr>
            <p:spPr>
              <a:xfrm>
                <a:off x="2899800" y="1573560"/>
                <a:ext cx="1005840" cy="645840"/>
              </a:xfrm>
              <a:prstGeom prst="ellipse">
                <a:avLst/>
              </a:prstGeom>
              <a:solidFill>
                <a:schemeClr val="accent5">
                  <a:lumOff val="-29866"/>
                </a:schemeClr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de-DE" sz="1550" spc="-1" strike="noStrike">
                    <a:solidFill>
                      <a:srgbClr val="ffffff"/>
                    </a:solidFill>
                    <a:latin typeface="Helvetica Neue"/>
                    <a:ea typeface="DejaVu Sans"/>
                  </a:rPr>
                  <a:t>1</a:t>
                </a:r>
                <a:endParaRPr b="0" lang="de-DE" sz="1550" spc="-1" strike="noStrike">
                  <a:latin typeface="Calibri"/>
                </a:endParaRPr>
              </a:p>
            </p:txBody>
          </p:sp>
        </p:grpSp>
        <p:grpSp>
          <p:nvGrpSpPr>
            <p:cNvPr id="69" name="Group 22"/>
            <p:cNvGrpSpPr/>
            <p:nvPr/>
          </p:nvGrpSpPr>
          <p:grpSpPr>
            <a:xfrm>
              <a:off x="1078200" y="2922480"/>
              <a:ext cx="5380200" cy="8811000"/>
              <a:chOff x="1078200" y="2922480"/>
              <a:chExt cx="5380200" cy="8811000"/>
            </a:xfrm>
          </p:grpSpPr>
          <p:pic>
            <p:nvPicPr>
              <p:cNvPr id="70" name="Grafik 2" descr=""/>
              <p:cNvPicPr/>
              <p:nvPr/>
            </p:nvPicPr>
            <p:blipFill>
              <a:blip r:embed="rId11"/>
              <a:srcRect l="-6457" t="38428" r="0" b="0"/>
              <a:stretch/>
            </p:blipFill>
            <p:spPr>
              <a:xfrm>
                <a:off x="1078200" y="2922480"/>
                <a:ext cx="4358160" cy="162936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71" name="Grafik 12" descr=""/>
              <p:cNvPicPr/>
              <p:nvPr/>
            </p:nvPicPr>
            <p:blipFill>
              <a:blip r:embed="rId12"/>
              <a:stretch/>
            </p:blipFill>
            <p:spPr>
              <a:xfrm>
                <a:off x="5343480" y="11039400"/>
                <a:ext cx="1114920" cy="69408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72" name="C3F41C9F-8691-4F4C-8214-914422F01BF3-L0-001.jpeg" descr=""/>
            <p:cNvPicPr/>
            <p:nvPr/>
          </p:nvPicPr>
          <p:blipFill>
            <a:blip r:embed="rId13"/>
            <a:srcRect l="4626" t="0" r="7580" b="17082"/>
            <a:stretch/>
          </p:blipFill>
          <p:spPr>
            <a:xfrm>
              <a:off x="1239120" y="5232960"/>
              <a:ext cx="4510440" cy="750600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73" name="Grafik 61" descr=""/>
            <p:cNvPicPr/>
            <p:nvPr/>
          </p:nvPicPr>
          <p:blipFill>
            <a:blip r:embed="rId14"/>
            <a:stretch/>
          </p:blipFill>
          <p:spPr>
            <a:xfrm>
              <a:off x="4102200" y="5725080"/>
              <a:ext cx="1074240" cy="733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4" name="Grafik 63" descr=""/>
            <p:cNvPicPr/>
            <p:nvPr/>
          </p:nvPicPr>
          <p:blipFill>
            <a:blip r:embed="rId15"/>
            <a:stretch/>
          </p:blipFill>
          <p:spPr>
            <a:xfrm>
              <a:off x="4080600" y="8994960"/>
              <a:ext cx="1215360" cy="829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5" name="CustomShape 23"/>
            <p:cNvSpPr/>
            <p:nvPr/>
          </p:nvSpPr>
          <p:spPr>
            <a:xfrm>
              <a:off x="4020840" y="1571400"/>
              <a:ext cx="4026600" cy="601920"/>
            </a:xfrm>
            <a:prstGeom prst="rect">
              <a:avLst/>
            </a:prstGeom>
            <a:noFill/>
            <a:ln w="324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20160" rIns="20160" tIns="20160" bIns="2016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de-DE" sz="2000" spc="-1" strike="noStrike">
                  <a:solidFill>
                    <a:srgbClr val="000000"/>
                  </a:solidFill>
                  <a:latin typeface="Helvetica Neue"/>
                  <a:ea typeface="DejaVu Sans"/>
                </a:rPr>
                <a:t>Anmelden</a:t>
              </a:r>
              <a:endParaRPr b="0" lang="de-DE" sz="2000" spc="-1" strike="noStrike">
                <a:latin typeface="Calibri"/>
              </a:endParaRPr>
            </a:p>
          </p:txBody>
        </p:sp>
        <p:sp>
          <p:nvSpPr>
            <p:cNvPr id="76" name="CustomShape 24"/>
            <p:cNvSpPr/>
            <p:nvPr/>
          </p:nvSpPr>
          <p:spPr>
            <a:xfrm rot="5400000">
              <a:off x="3120480" y="4732920"/>
              <a:ext cx="750600" cy="544320"/>
            </a:xfrm>
            <a:prstGeom prst="rightArrow">
              <a:avLst>
                <a:gd name="adj1" fmla="val 32000"/>
                <a:gd name="adj2" fmla="val 115039"/>
              </a:avLst>
            </a:prstGeom>
            <a:solidFill>
              <a:schemeClr val="accent1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7" name="Group 25"/>
          <p:cNvGrpSpPr/>
          <p:nvPr/>
        </p:nvGrpSpPr>
        <p:grpSpPr>
          <a:xfrm>
            <a:off x="4156560" y="10874520"/>
            <a:ext cx="901080" cy="385200"/>
            <a:chOff x="4156560" y="10874520"/>
            <a:chExt cx="901080" cy="385200"/>
          </a:xfrm>
        </p:grpSpPr>
        <p:sp>
          <p:nvSpPr>
            <p:cNvPr id="78" name="CustomShape 26"/>
            <p:cNvSpPr/>
            <p:nvPr/>
          </p:nvSpPr>
          <p:spPr>
            <a:xfrm>
              <a:off x="4443840" y="10923120"/>
              <a:ext cx="613800" cy="297720"/>
            </a:xfrm>
            <a:prstGeom prst="rightArrow">
              <a:avLst>
                <a:gd name="adj1" fmla="val 32000"/>
                <a:gd name="adj2" fmla="val 100888"/>
              </a:avLst>
            </a:prstGeom>
            <a:solidFill>
              <a:schemeClr val="accent1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" name="CustomShape 27"/>
            <p:cNvSpPr/>
            <p:nvPr/>
          </p:nvSpPr>
          <p:spPr>
            <a:xfrm>
              <a:off x="4156560" y="10874520"/>
              <a:ext cx="376920" cy="385200"/>
            </a:xfrm>
            <a:prstGeom prst="ellipse">
              <a:avLst/>
            </a:prstGeom>
            <a:solidFill>
              <a:srgbClr val="0070c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de-DE" sz="1550" spc="-1" strike="noStrike">
                  <a:solidFill>
                    <a:srgbClr val="ffffff"/>
                  </a:solidFill>
                  <a:latin typeface="Helvetica Neue"/>
                  <a:ea typeface="DejaVu Sans"/>
                </a:rPr>
                <a:t>2</a:t>
              </a:r>
              <a:endParaRPr b="0" lang="de-DE" sz="1550" spc="-1" strike="noStrike">
                <a:latin typeface="Calibri"/>
              </a:endParaRPr>
            </a:p>
          </p:txBody>
        </p:sp>
      </p:grpSp>
      <p:sp>
        <p:nvSpPr>
          <p:cNvPr id="80" name="Line 28"/>
          <p:cNvSpPr/>
          <p:nvPr/>
        </p:nvSpPr>
        <p:spPr>
          <a:xfrm>
            <a:off x="2445480" y="2194200"/>
            <a:ext cx="360" cy="4033440"/>
          </a:xfrm>
          <a:prstGeom prst="line">
            <a:avLst/>
          </a:prstGeom>
          <a:ln>
            <a:solidFill>
              <a:srgbClr val="4472c4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1" name="Line 29"/>
          <p:cNvSpPr/>
          <p:nvPr/>
        </p:nvSpPr>
        <p:spPr>
          <a:xfrm flipH="1">
            <a:off x="8852040" y="3960000"/>
            <a:ext cx="2379960" cy="360"/>
          </a:xfrm>
          <a:prstGeom prst="line">
            <a:avLst/>
          </a:prstGeom>
          <a:ln>
            <a:solidFill>
              <a:srgbClr val="4472c4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2" name="CustomShape 30"/>
          <p:cNvSpPr/>
          <p:nvPr/>
        </p:nvSpPr>
        <p:spPr>
          <a:xfrm flipV="1">
            <a:off x="10149840" y="2903760"/>
            <a:ext cx="1207080" cy="16178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>
            <a:noAutofit/>
          </a:bodyPr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Zuerst </a:t>
            </a:r>
            <a:br/>
            <a:r>
              <a:rPr b="1" lang="de-DE" sz="2000" spc="-1" strike="noStrike">
                <a:solidFill>
                  <a:srgbClr val="000000"/>
                </a:solidFill>
                <a:latin typeface="Helvetica Neue"/>
                <a:ea typeface="DejaVu Sans"/>
              </a:rPr>
              <a:t>erledigen</a:t>
            </a:r>
            <a:endParaRPr b="0" lang="de-DE" sz="20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endParaRPr b="0" lang="de-DE" sz="2000" spc="-1" strike="noStrike">
              <a:latin typeface="Calibri"/>
            </a:endParaRPr>
          </a:p>
        </p:txBody>
      </p:sp>
      <p:sp>
        <p:nvSpPr>
          <p:cNvPr id="83" name=""/>
          <p:cNvSpPr txBox="1"/>
          <p:nvPr/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Collabora_OfficeDev/21.06.28.1$Linux_X86_64 LibreOffice_project/f63c415e21453a558b894c141efe7a0431ff96d9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2019-12-01T10:29:51Z</dcterms:created>
  <dc:creator>Katja Möhring</dc:creator>
  <dc:description/>
  <dc:language>de-DE</dc:language>
  <cp:lastModifiedBy/>
  <dcterms:modified xsi:type="dcterms:W3CDTF">2023-09-14T08:34:19Z</dcterms:modified>
  <cp:revision>35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</vt:i4>
  </property>
  <property fmtid="{D5CDD505-2E9C-101B-9397-08002B2CF9AE}" pid="4" name="Slides">
    <vt:i4>1</vt:i4>
  </property>
</Properties>
</file>